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3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3CB47-0F55-46D9-9BB7-4476CF6385AB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39F23-3B20-4925-B70A-D96FE31B28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291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9F23-3B20-4925-B70A-D96FE31B28C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72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2A73-2337-4EB0-AADE-974355161901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2BFC-4DA3-4C7E-ADD7-1939E6091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706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2A73-2337-4EB0-AADE-974355161901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2BFC-4DA3-4C7E-ADD7-1939E6091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478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2A73-2337-4EB0-AADE-974355161901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2BFC-4DA3-4C7E-ADD7-1939E6091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507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2A73-2337-4EB0-AADE-974355161901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2BFC-4DA3-4C7E-ADD7-1939E6091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93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2A73-2337-4EB0-AADE-974355161901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2BFC-4DA3-4C7E-ADD7-1939E6091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36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2A73-2337-4EB0-AADE-974355161901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2BFC-4DA3-4C7E-ADD7-1939E6091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826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2A73-2337-4EB0-AADE-974355161901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2BFC-4DA3-4C7E-ADD7-1939E6091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11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2A73-2337-4EB0-AADE-974355161901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2BFC-4DA3-4C7E-ADD7-1939E6091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84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2A73-2337-4EB0-AADE-974355161901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2BFC-4DA3-4C7E-ADD7-1939E6091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83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2A73-2337-4EB0-AADE-974355161901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2BFC-4DA3-4C7E-ADD7-1939E6091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775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2A73-2337-4EB0-AADE-974355161901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2BFC-4DA3-4C7E-ADD7-1939E6091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80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32A73-2337-4EB0-AADE-974355161901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2BFC-4DA3-4C7E-ADD7-1939E6091C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89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6000" b="1" dirty="0">
                <a:solidFill>
                  <a:srgbClr val="00B050"/>
                </a:solidFill>
              </a:rPr>
              <a:t>British, Irish</a:t>
            </a:r>
            <a:r>
              <a:rPr lang="cs-CZ" sz="6000" b="1" dirty="0">
                <a:solidFill>
                  <a:srgbClr val="00B050"/>
                </a:solidFill>
              </a:rPr>
              <a:t>,</a:t>
            </a:r>
            <a:r>
              <a:rPr lang="en-GB" sz="6000" b="1" dirty="0">
                <a:solidFill>
                  <a:srgbClr val="00B050"/>
                </a:solidFill>
              </a:rPr>
              <a:t> and American Holidays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en-GB" b="1" dirty="0"/>
              <a:t>holiday</a:t>
            </a:r>
            <a:r>
              <a:rPr lang="en-GB" dirty="0"/>
              <a:t> – an official day when you do not have to go to work or school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3737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Halloween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October 31</a:t>
            </a:r>
            <a:endParaRPr lang="cs-CZ" dirty="0"/>
          </a:p>
          <a:p>
            <a:r>
              <a:rPr lang="en-GB" dirty="0"/>
              <a:t>people dress up in scary costumes</a:t>
            </a:r>
            <a:endParaRPr lang="cs-CZ" dirty="0"/>
          </a:p>
          <a:p>
            <a:r>
              <a:rPr lang="en-GB" dirty="0"/>
              <a:t>going trick or treating</a:t>
            </a:r>
            <a:endParaRPr lang="cs-CZ" dirty="0"/>
          </a:p>
          <a:p>
            <a:r>
              <a:rPr lang="en-GB" dirty="0"/>
              <a:t>carving pumpkins</a:t>
            </a:r>
            <a:endParaRPr lang="cs-CZ" dirty="0"/>
          </a:p>
          <a:p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73522"/>
            <a:ext cx="4038600" cy="257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397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Trick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treating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3645"/>
            <a:ext cx="4038600" cy="285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56757"/>
            <a:ext cx="4038600" cy="281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990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Guy Fawkes Night (Bonfire Night)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November 5</a:t>
            </a:r>
            <a:endParaRPr lang="cs-CZ" dirty="0"/>
          </a:p>
          <a:p>
            <a:r>
              <a:rPr lang="en-GB" dirty="0"/>
              <a:t>to commemorate the failed plot by the Catholic rebel Guy Fawkes to blow up parliament in 1605</a:t>
            </a:r>
            <a:endParaRPr lang="cs-CZ" dirty="0"/>
          </a:p>
          <a:p>
            <a:r>
              <a:rPr lang="en-GB" dirty="0"/>
              <a:t>fireworks, bonfires, parties</a:t>
            </a:r>
            <a:endParaRPr lang="cs-CZ" dirty="0"/>
          </a:p>
          <a:p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66977"/>
            <a:ext cx="4038600" cy="439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105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79" y="2060848"/>
            <a:ext cx="4748001" cy="339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03498"/>
            <a:ext cx="3024336" cy="474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730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Remembrance Day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November 11</a:t>
            </a:r>
            <a:endParaRPr lang="cs-CZ" dirty="0"/>
          </a:p>
          <a:p>
            <a:r>
              <a:rPr lang="en-GB" dirty="0"/>
              <a:t>to honour those who were killed in wars, especially the two World Wars</a:t>
            </a:r>
            <a:endParaRPr lang="cs-CZ" dirty="0"/>
          </a:p>
          <a:p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455" y="2276872"/>
            <a:ext cx="453761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885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88347"/>
            <a:ext cx="4038600" cy="19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27886"/>
            <a:ext cx="4038600" cy="227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62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Ireland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113019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St. Patrick’s Day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March 17</a:t>
            </a:r>
            <a:endParaRPr lang="cs-CZ" dirty="0"/>
          </a:p>
          <a:p>
            <a:r>
              <a:rPr lang="en-GB" dirty="0"/>
              <a:t>to remember St. Patrick, the patron saint of Ireland</a:t>
            </a:r>
            <a:endParaRPr lang="cs-CZ" dirty="0"/>
          </a:p>
          <a:p>
            <a:r>
              <a:rPr lang="en-GB" dirty="0"/>
              <a:t>parades, concerts, fireworks</a:t>
            </a:r>
            <a:endParaRPr lang="cs-CZ" dirty="0"/>
          </a:p>
          <a:p>
            <a:r>
              <a:rPr lang="en-GB" dirty="0"/>
              <a:t>drinking and feasting</a:t>
            </a:r>
            <a:endParaRPr lang="cs-CZ" dirty="0"/>
          </a:p>
          <a:p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36086"/>
            <a:ext cx="4038600" cy="305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93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404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American Holidays</a:t>
            </a:r>
          </a:p>
        </p:txBody>
      </p:sp>
    </p:spTree>
    <p:extLst>
      <p:ext uri="{BB962C8B-B14F-4D97-AF65-F5344CB8AC3E}">
        <p14:creationId xmlns:p14="http://schemas.microsoft.com/office/powerpoint/2010/main" val="267955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British</a:t>
            </a:r>
            <a:r>
              <a:rPr lang="cs-CZ" b="1" dirty="0"/>
              <a:t> </a:t>
            </a:r>
            <a:r>
              <a:rPr lang="cs-CZ" b="1" dirty="0" err="1"/>
              <a:t>Holidays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41392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Christmas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to commemorate the day Jesus Christ was born</a:t>
            </a:r>
            <a:endParaRPr lang="cs-CZ" dirty="0"/>
          </a:p>
          <a:p>
            <a:r>
              <a:rPr lang="en-GB" dirty="0"/>
              <a:t>celebrated on December 25</a:t>
            </a:r>
            <a:endParaRPr lang="cs-CZ" dirty="0"/>
          </a:p>
          <a:p>
            <a:r>
              <a:rPr lang="en-GB" dirty="0"/>
              <a:t>Santa Claus</a:t>
            </a:r>
            <a:endParaRPr lang="cs-CZ" dirty="0"/>
          </a:p>
          <a:p>
            <a:r>
              <a:rPr lang="en-GB" dirty="0"/>
              <a:t>roast turkey meal</a:t>
            </a:r>
            <a:endParaRPr lang="cs-CZ" dirty="0"/>
          </a:p>
          <a:p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43807"/>
            <a:ext cx="3764378" cy="470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31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Traditional</a:t>
            </a:r>
            <a:r>
              <a:rPr lang="cs-CZ" dirty="0"/>
              <a:t> </a:t>
            </a:r>
            <a:r>
              <a:rPr lang="cs-CZ" dirty="0" err="1"/>
              <a:t>American</a:t>
            </a:r>
            <a:r>
              <a:rPr lang="cs-CZ" dirty="0"/>
              <a:t> </a:t>
            </a:r>
            <a:r>
              <a:rPr lang="cs-CZ" dirty="0" err="1"/>
              <a:t>Christmas</a:t>
            </a:r>
            <a:r>
              <a:rPr lang="cs-CZ" dirty="0"/>
              <a:t> </a:t>
            </a:r>
            <a:r>
              <a:rPr lang="cs-CZ" dirty="0" err="1"/>
              <a:t>dinner</a:t>
            </a:r>
            <a:r>
              <a:rPr lang="cs-CZ" dirty="0"/>
              <a:t> – ham and </a:t>
            </a:r>
            <a:r>
              <a:rPr lang="cs-CZ" dirty="0" err="1"/>
              <a:t>oven-roasted</a:t>
            </a:r>
            <a:r>
              <a:rPr lang="cs-CZ" dirty="0"/>
              <a:t> </a:t>
            </a:r>
            <a:r>
              <a:rPr lang="cs-CZ" dirty="0" err="1"/>
              <a:t>turkey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27470"/>
            <a:ext cx="4038600" cy="227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16330"/>
            <a:ext cx="4038600" cy="32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949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Santa </a:t>
            </a:r>
            <a:r>
              <a:rPr lang="cs-CZ" dirty="0" err="1"/>
              <a:t>Claus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6981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84377"/>
            <a:ext cx="4038600" cy="215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547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434431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6711"/>
            <a:ext cx="4038600" cy="303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512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Easter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to commemorate the death of Jesus Christ</a:t>
            </a:r>
            <a:endParaRPr lang="cs-CZ" dirty="0"/>
          </a:p>
          <a:p>
            <a:r>
              <a:rPr lang="en-GB" dirty="0"/>
              <a:t>in March or April</a:t>
            </a:r>
            <a:endParaRPr lang="cs-CZ" dirty="0"/>
          </a:p>
          <a:p>
            <a:r>
              <a:rPr lang="en-GB" dirty="0"/>
              <a:t>painting and decorating eggs</a:t>
            </a:r>
            <a:endParaRPr lang="cs-CZ" dirty="0"/>
          </a:p>
          <a:p>
            <a:r>
              <a:rPr lang="en-GB" dirty="0"/>
              <a:t>children eat chocolate eggs</a:t>
            </a:r>
            <a:endParaRPr lang="cs-CZ" dirty="0"/>
          </a:p>
          <a:p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0625"/>
            <a:ext cx="4038600" cy="40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050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Easter</a:t>
            </a:r>
            <a:r>
              <a:rPr lang="cs-CZ" dirty="0"/>
              <a:t> </a:t>
            </a:r>
            <a:r>
              <a:rPr lang="cs-CZ" dirty="0" err="1"/>
              <a:t>egg</a:t>
            </a:r>
            <a:r>
              <a:rPr lang="cs-CZ" dirty="0"/>
              <a:t> </a:t>
            </a:r>
            <a:r>
              <a:rPr lang="cs-CZ" dirty="0" err="1"/>
              <a:t>hunt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38016"/>
            <a:ext cx="4038600" cy="265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86827"/>
            <a:ext cx="4038600" cy="275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575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Halloween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October 31</a:t>
            </a:r>
            <a:endParaRPr lang="cs-CZ" dirty="0"/>
          </a:p>
          <a:p>
            <a:r>
              <a:rPr lang="en-GB" dirty="0"/>
              <a:t>people dress up in scary costumes</a:t>
            </a:r>
            <a:endParaRPr lang="cs-CZ" dirty="0"/>
          </a:p>
          <a:p>
            <a:r>
              <a:rPr lang="en-GB" dirty="0"/>
              <a:t>going trick or treating</a:t>
            </a:r>
            <a:endParaRPr lang="cs-CZ" dirty="0"/>
          </a:p>
          <a:p>
            <a:r>
              <a:rPr lang="en-GB" dirty="0"/>
              <a:t>carving pumpkins</a:t>
            </a:r>
            <a:endParaRPr lang="cs-CZ" dirty="0"/>
          </a:p>
          <a:p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014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Trick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treating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8296"/>
            <a:ext cx="4038600" cy="268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36" y="2564904"/>
            <a:ext cx="400372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893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Thanksgiving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fourth Thursday in November</a:t>
            </a:r>
            <a:endParaRPr lang="cs-CZ" dirty="0"/>
          </a:p>
          <a:p>
            <a:r>
              <a:rPr lang="en-GB" dirty="0"/>
              <a:t>historically held as thanks for a good harvest</a:t>
            </a:r>
            <a:endParaRPr lang="cs-CZ" dirty="0"/>
          </a:p>
          <a:p>
            <a:r>
              <a:rPr lang="en-GB" dirty="0"/>
              <a:t>family get-togethers</a:t>
            </a:r>
            <a:endParaRPr lang="cs-CZ" dirty="0"/>
          </a:p>
          <a:p>
            <a:r>
              <a:rPr lang="en-GB" dirty="0"/>
              <a:t>turkey, mashed potatoes, cranberry sauce, corn and pumpkin pie</a:t>
            </a:r>
            <a:endParaRPr lang="cs-CZ" dirty="0"/>
          </a:p>
          <a:p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71" y="2564904"/>
            <a:ext cx="498007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784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Traditional</a:t>
            </a:r>
            <a:r>
              <a:rPr lang="cs-CZ" dirty="0"/>
              <a:t> </a:t>
            </a:r>
            <a:r>
              <a:rPr lang="cs-CZ" dirty="0" err="1"/>
              <a:t>thanksgiving</a:t>
            </a:r>
            <a:r>
              <a:rPr lang="cs-CZ" dirty="0"/>
              <a:t> food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6981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735" y="1600200"/>
            <a:ext cx="301552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694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Christmas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to commemorate the day Jesus Christ was born</a:t>
            </a:r>
            <a:endParaRPr lang="cs-CZ" dirty="0"/>
          </a:p>
          <a:p>
            <a:r>
              <a:rPr lang="en-GB" dirty="0"/>
              <a:t>celebrated on December 25</a:t>
            </a:r>
            <a:endParaRPr lang="cs-CZ" dirty="0"/>
          </a:p>
          <a:p>
            <a:r>
              <a:rPr lang="en-GB" dirty="0"/>
              <a:t>Father Christmas</a:t>
            </a:r>
            <a:endParaRPr lang="cs-CZ" dirty="0"/>
          </a:p>
          <a:p>
            <a:r>
              <a:rPr lang="en-GB" dirty="0"/>
              <a:t>roast turkey meal</a:t>
            </a:r>
            <a:endParaRPr lang="cs-CZ" dirty="0"/>
          </a:p>
          <a:p>
            <a:r>
              <a:rPr lang="en-GB" dirty="0"/>
              <a:t>Boxing Day – December 26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22" y="2204864"/>
            <a:ext cx="441612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641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Independence Day (The Fourth of July)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July 4</a:t>
            </a:r>
            <a:endParaRPr lang="cs-CZ" dirty="0"/>
          </a:p>
          <a:p>
            <a:r>
              <a:rPr lang="en-GB" dirty="0"/>
              <a:t>the anniversary of the signing of the Declaration of Independence in 1776</a:t>
            </a:r>
            <a:endParaRPr lang="cs-CZ" dirty="0"/>
          </a:p>
          <a:p>
            <a:r>
              <a:rPr lang="en-GB" dirty="0"/>
              <a:t>to remember the beginnings of the USA as an independent nation, free from British rule</a:t>
            </a:r>
            <a:endParaRPr lang="cs-CZ" dirty="0"/>
          </a:p>
          <a:p>
            <a:r>
              <a:rPr lang="en-GB" dirty="0"/>
              <a:t>family get-togethers</a:t>
            </a:r>
            <a:endParaRPr lang="cs-CZ" dirty="0"/>
          </a:p>
          <a:p>
            <a:r>
              <a:rPr lang="en-GB" dirty="0"/>
              <a:t>fireworks, barbecues, picnics</a:t>
            </a:r>
            <a:endParaRPr lang="cs-CZ" dirty="0"/>
          </a:p>
          <a:p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328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5" y="2132856"/>
            <a:ext cx="420826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85827"/>
            <a:ext cx="4038600" cy="235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274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Memorial Day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the last Monday of May</a:t>
            </a:r>
            <a:endParaRPr lang="cs-CZ" dirty="0"/>
          </a:p>
          <a:p>
            <a:r>
              <a:rPr lang="en-GB" dirty="0"/>
              <a:t>to remember the soldiers who were killed in wars</a:t>
            </a:r>
            <a:endParaRPr lang="cs-CZ" dirty="0"/>
          </a:p>
          <a:p>
            <a:endParaRPr lang="cs-CZ" dirty="0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99894"/>
            <a:ext cx="4038600" cy="212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743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8243"/>
            <a:ext cx="8229600" cy="268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713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Veterans Day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November 11</a:t>
            </a:r>
            <a:endParaRPr lang="cs-CZ" dirty="0"/>
          </a:p>
          <a:p>
            <a:r>
              <a:rPr lang="en-GB" dirty="0"/>
              <a:t>to honour members of the armed forces who have fought in wars</a:t>
            </a:r>
            <a:endParaRPr lang="cs-CZ" dirty="0"/>
          </a:p>
          <a:p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1597"/>
            <a:ext cx="4038600" cy="270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799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Veterans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 </a:t>
            </a:r>
            <a:r>
              <a:rPr lang="cs-CZ" dirty="0" err="1"/>
              <a:t>Parades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24207"/>
            <a:ext cx="4038600" cy="187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6981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05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3881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51601"/>
            <a:ext cx="403860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913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Roast</a:t>
            </a:r>
            <a:r>
              <a:rPr lang="cs-CZ" dirty="0"/>
              <a:t> </a:t>
            </a:r>
            <a:r>
              <a:rPr lang="cs-CZ" dirty="0" err="1"/>
              <a:t>turkey</a:t>
            </a:r>
            <a:r>
              <a:rPr lang="cs-CZ" dirty="0"/>
              <a:t> and </a:t>
            </a:r>
            <a:r>
              <a:rPr lang="cs-CZ" dirty="0" err="1"/>
              <a:t>traditional</a:t>
            </a:r>
            <a:r>
              <a:rPr lang="cs-CZ" dirty="0"/>
              <a:t> </a:t>
            </a:r>
            <a:r>
              <a:rPr lang="cs-CZ" dirty="0" err="1"/>
              <a:t>Christmas</a:t>
            </a:r>
            <a:r>
              <a:rPr lang="cs-CZ" dirty="0"/>
              <a:t> </a:t>
            </a:r>
            <a:r>
              <a:rPr lang="cs-CZ" dirty="0" err="1"/>
              <a:t>pudding</a:t>
            </a:r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386806"/>
            <a:ext cx="39052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27325"/>
            <a:ext cx="403860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818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Boxing </a:t>
            </a:r>
            <a:r>
              <a:rPr lang="cs-CZ" sz="3600" dirty="0" err="1"/>
              <a:t>Day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The day after Christmas</a:t>
            </a:r>
          </a:p>
          <a:p>
            <a:r>
              <a:rPr lang="en-GB" dirty="0"/>
              <a:t>December 26</a:t>
            </a:r>
          </a:p>
          <a:p>
            <a:r>
              <a:rPr lang="en-GB" dirty="0"/>
              <a:t>800 years ago</a:t>
            </a:r>
          </a:p>
          <a:p>
            <a:r>
              <a:rPr lang="en-GB" dirty="0"/>
              <a:t>The day when </a:t>
            </a:r>
            <a:r>
              <a:rPr lang="en-GB" dirty="0" err="1"/>
              <a:t>alm</a:t>
            </a:r>
            <a:r>
              <a:rPr lang="en-GB" dirty="0"/>
              <a:t> boxes were opened</a:t>
            </a:r>
          </a:p>
          <a:p>
            <a:r>
              <a:rPr lang="en-GB" dirty="0"/>
              <a:t>Horse </a:t>
            </a:r>
            <a:r>
              <a:rPr lang="en-GB" dirty="0" err="1"/>
              <a:t>rac</a:t>
            </a:r>
            <a:r>
              <a:rPr lang="cs-CZ" dirty="0"/>
              <a:t>es</a:t>
            </a:r>
            <a:r>
              <a:rPr lang="en-GB" dirty="0"/>
              <a:t> </a:t>
            </a:r>
            <a:r>
              <a:rPr lang="cs-CZ" dirty="0"/>
              <a:t>and </a:t>
            </a:r>
            <a:r>
              <a:rPr lang="cs-CZ" dirty="0" err="1"/>
              <a:t>football</a:t>
            </a:r>
            <a:r>
              <a:rPr lang="cs-CZ" dirty="0"/>
              <a:t> </a:t>
            </a:r>
            <a:r>
              <a:rPr lang="cs-CZ" dirty="0" err="1"/>
              <a:t>matches</a:t>
            </a:r>
            <a:endParaRPr lang="cs-CZ" dirty="0"/>
          </a:p>
          <a:p>
            <a:r>
              <a:rPr lang="cs-CZ" dirty="0"/>
              <a:t>Big sales in </a:t>
            </a:r>
            <a:r>
              <a:rPr lang="cs-CZ" dirty="0" err="1"/>
              <a:t>shops</a:t>
            </a:r>
            <a:endParaRPr lang="en-GB" dirty="0"/>
          </a:p>
          <a:p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34303"/>
            <a:ext cx="4038600" cy="185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254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Shopping </a:t>
            </a:r>
            <a:r>
              <a:rPr lang="cs-CZ" dirty="0" err="1"/>
              <a:t>crowds</a:t>
            </a:r>
            <a:r>
              <a:rPr lang="cs-CZ" dirty="0"/>
              <a:t> and Boxing </a:t>
            </a:r>
            <a:r>
              <a:rPr lang="cs-CZ" dirty="0" err="1"/>
              <a:t>Day</a:t>
            </a:r>
            <a:r>
              <a:rPr lang="cs-CZ" dirty="0"/>
              <a:t> </a:t>
            </a:r>
            <a:r>
              <a:rPr lang="cs-CZ" dirty="0" err="1"/>
              <a:t>races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9479"/>
            <a:ext cx="4038600" cy="284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37834"/>
            <a:ext cx="4038600" cy="245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458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Easter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to commemorate the death of Jesus Christ</a:t>
            </a:r>
            <a:endParaRPr lang="cs-CZ" dirty="0"/>
          </a:p>
          <a:p>
            <a:r>
              <a:rPr lang="en-GB" dirty="0"/>
              <a:t>in March or April</a:t>
            </a:r>
            <a:endParaRPr lang="cs-CZ" dirty="0"/>
          </a:p>
          <a:p>
            <a:r>
              <a:rPr lang="en-GB" dirty="0"/>
              <a:t>painting and decorating eggs</a:t>
            </a:r>
            <a:endParaRPr lang="cs-CZ" dirty="0"/>
          </a:p>
          <a:p>
            <a:r>
              <a:rPr lang="en-GB" dirty="0"/>
              <a:t>children eat chocolate eggs</a:t>
            </a:r>
            <a:endParaRPr lang="cs-CZ" dirty="0"/>
          </a:p>
          <a:p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01119"/>
            <a:ext cx="4038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735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Easter</a:t>
            </a:r>
            <a:r>
              <a:rPr lang="cs-CZ" dirty="0"/>
              <a:t> hot </a:t>
            </a:r>
            <a:r>
              <a:rPr lang="cs-CZ" dirty="0" err="1"/>
              <a:t>cross</a:t>
            </a:r>
            <a:r>
              <a:rPr lang="cs-CZ" dirty="0"/>
              <a:t> </a:t>
            </a:r>
            <a:r>
              <a:rPr lang="cs-CZ" dirty="0" err="1"/>
              <a:t>buns</a:t>
            </a:r>
            <a:r>
              <a:rPr lang="cs-CZ" dirty="0"/>
              <a:t> and </a:t>
            </a:r>
            <a:r>
              <a:rPr lang="cs-CZ" dirty="0" err="1"/>
              <a:t>Easter</a:t>
            </a:r>
            <a:r>
              <a:rPr lang="cs-CZ" dirty="0"/>
              <a:t> </a:t>
            </a:r>
            <a:r>
              <a:rPr lang="cs-CZ" dirty="0" err="1"/>
              <a:t>egg</a:t>
            </a:r>
            <a:r>
              <a:rPr lang="cs-CZ" dirty="0"/>
              <a:t> </a:t>
            </a:r>
            <a:r>
              <a:rPr lang="cs-CZ" dirty="0" err="1"/>
              <a:t>hunt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1" y="2204864"/>
            <a:ext cx="422991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5796"/>
            <a:ext cx="4038600" cy="269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4581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398</Words>
  <Application>Microsoft Office PowerPoint</Application>
  <PresentationFormat>Předvádění na obrazovce (4:3)</PresentationFormat>
  <Paragraphs>86</Paragraphs>
  <Slides>35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8" baseType="lpstr">
      <vt:lpstr>Arial</vt:lpstr>
      <vt:lpstr>Calibri</vt:lpstr>
      <vt:lpstr>Motiv systému Office</vt:lpstr>
      <vt:lpstr>British, Irish, and American Holidays</vt:lpstr>
      <vt:lpstr>British Holidays</vt:lpstr>
      <vt:lpstr>Christmas</vt:lpstr>
      <vt:lpstr>Prezentace aplikace PowerPoint</vt:lpstr>
      <vt:lpstr>Roast turkey and traditional Christmas pudding</vt:lpstr>
      <vt:lpstr>Boxing Day</vt:lpstr>
      <vt:lpstr>Shopping crowds and Boxing Day races</vt:lpstr>
      <vt:lpstr>Easter</vt:lpstr>
      <vt:lpstr>Easter hot cross buns and Easter egg hunt</vt:lpstr>
      <vt:lpstr>Halloween</vt:lpstr>
      <vt:lpstr>Trick or treating</vt:lpstr>
      <vt:lpstr>Guy Fawkes Night (Bonfire Night)</vt:lpstr>
      <vt:lpstr>Prezentace aplikace PowerPoint</vt:lpstr>
      <vt:lpstr>Remembrance Day</vt:lpstr>
      <vt:lpstr>Prezentace aplikace PowerPoint</vt:lpstr>
      <vt:lpstr>Ireland</vt:lpstr>
      <vt:lpstr>St. Patrick’s Day </vt:lpstr>
      <vt:lpstr>Prezentace aplikace PowerPoint</vt:lpstr>
      <vt:lpstr>American Holidays</vt:lpstr>
      <vt:lpstr>Christmas</vt:lpstr>
      <vt:lpstr>Traditional American Christmas dinner – ham and oven-roasted turkey</vt:lpstr>
      <vt:lpstr>Santa Claus</vt:lpstr>
      <vt:lpstr>Prezentace aplikace PowerPoint</vt:lpstr>
      <vt:lpstr>Easter</vt:lpstr>
      <vt:lpstr>Easter egg hunt</vt:lpstr>
      <vt:lpstr>Halloween</vt:lpstr>
      <vt:lpstr>Trick or treating</vt:lpstr>
      <vt:lpstr>Thanksgiving </vt:lpstr>
      <vt:lpstr>Traditional thanksgiving food</vt:lpstr>
      <vt:lpstr>Independence Day (The Fourth of July) </vt:lpstr>
      <vt:lpstr>Prezentace aplikace PowerPoint</vt:lpstr>
      <vt:lpstr>Memorial Day </vt:lpstr>
      <vt:lpstr>Prezentace aplikace PowerPoint</vt:lpstr>
      <vt:lpstr>Veterans Day </vt:lpstr>
      <vt:lpstr>Veterans Day Parades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British, Irish and American Holidays</dc:title>
  <dc:creator>Alžběta Ingrová</dc:creator>
  <cp:lastModifiedBy>Alžběta Ingrová</cp:lastModifiedBy>
  <cp:revision>17</cp:revision>
  <dcterms:created xsi:type="dcterms:W3CDTF">2018-09-08T09:41:16Z</dcterms:created>
  <dcterms:modified xsi:type="dcterms:W3CDTF">2023-03-08T14:17:47Z</dcterms:modified>
</cp:coreProperties>
</file>